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32" r:id="rId1"/>
  </p:sldMasterIdLst>
  <p:sldIdLst>
    <p:sldId id="284" r:id="rId2"/>
    <p:sldId id="256" r:id="rId3"/>
    <p:sldId id="262" r:id="rId4"/>
    <p:sldId id="265" r:id="rId5"/>
    <p:sldId id="264" r:id="rId6"/>
    <p:sldId id="266" r:id="rId7"/>
    <p:sldId id="270" r:id="rId8"/>
    <p:sldId id="267" r:id="rId9"/>
    <p:sldId id="272" r:id="rId10"/>
    <p:sldId id="281" r:id="rId11"/>
    <p:sldId id="282" r:id="rId12"/>
    <p:sldId id="269" r:id="rId13"/>
    <p:sldId id="260" r:id="rId14"/>
    <p:sldId id="268" r:id="rId15"/>
    <p:sldId id="283" r:id="rId16"/>
    <p:sldId id="273" r:id="rId17"/>
    <p:sldId id="257" r:id="rId18"/>
    <p:sldId id="274" r:id="rId19"/>
    <p:sldId id="263" r:id="rId20"/>
    <p:sldId id="259" r:id="rId21"/>
    <p:sldId id="275" r:id="rId22"/>
    <p:sldId id="277" r:id="rId23"/>
    <p:sldId id="258" r:id="rId24"/>
    <p:sldId id="280" r:id="rId25"/>
    <p:sldId id="271" r:id="rId26"/>
    <p:sldId id="261" r:id="rId27"/>
    <p:sldId id="276" r:id="rId28"/>
    <p:sldId id="278" r:id="rId29"/>
    <p:sldId id="279" r:id="rId3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وان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0" name="عنوان فرعي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9" name="عنصر نائب للتاريخ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مستطيل مستدير الزوايا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مستدير الزوايا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ذو زاوية واحدة مستديرة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مستدير الزوايا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عنصر نائب للعنوان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2A9A81C-3D72-4B65-8946-1AC62432FEF0}" type="datetimeFigureOut">
              <a:rPr lang="ar-SA" smtClean="0"/>
              <a:pPr/>
              <a:t>29/09/1429</a:t>
            </a:fld>
            <a:endParaRPr lang="ar-SA"/>
          </a:p>
        </p:txBody>
      </p:sp>
      <p:sp>
        <p:nvSpPr>
          <p:cNvPr id="18" name="عنصر نائب للتذييل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9D6161A-5659-44B5-99E5-7887702BCEA7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1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r" rtl="1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r" rtl="1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r" rtl="1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r" rtl="1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rtl="1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r" rtl="1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r" rtl="1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r" rtl="1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sa/imgres?imgurl=http://instruct.uwo.ca/health-sciences/222/Lab5/Lab5_Images/Fig6_palm_of_hand.jpg&amp;imgrefurl=http://www.bdr130.net/vb/t135104-22.html&amp;h=384&amp;w=388&amp;sz=17&amp;hl=ar&amp;start=5&amp;um=1&amp;usg=__glGNn8wWheGAebCw_Z9VUk5G4xI=&amp;tbnid=3zOWyxuWKCx7QM:&amp;tbnh=122&amp;tbnw=123&amp;prev=/images%3Fq%3D%25D8%25B5%25D9%2588%25D8%25B1%25D8%25A9%2B%25D9%258A%25D8%25AF%26um%3D1%26hl%3Dar%26sa%3DN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714348" y="714356"/>
            <a:ext cx="7572428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b="1" dirty="0" smtClean="0">
                <a:solidFill>
                  <a:schemeClr val="bg2">
                    <a:lumMod val="50000"/>
                  </a:schemeClr>
                </a:solidFill>
                <a:latin typeface="Centaur" pitchFamily="18" charset="0"/>
                <a:cs typeface="Alomarmotasl" pitchFamily="2" charset="-78"/>
              </a:rPr>
              <a:t>متاهات الحروف الهجائية </a:t>
            </a:r>
          </a:p>
          <a:p>
            <a:pPr algn="ctr"/>
            <a:endParaRPr lang="ar-SA" sz="7200" b="1" dirty="0" smtClean="0">
              <a:solidFill>
                <a:schemeClr val="bg2">
                  <a:lumMod val="50000"/>
                </a:schemeClr>
              </a:solidFill>
              <a:latin typeface="Centaur" pitchFamily="18" charset="0"/>
              <a:cs typeface="Alomarmotasl" pitchFamily="2" charset="-78"/>
            </a:endParaRPr>
          </a:p>
          <a:p>
            <a:pPr algn="ctr"/>
            <a:r>
              <a:rPr lang="ar-SA" sz="7200" b="1" dirty="0" smtClean="0">
                <a:solidFill>
                  <a:schemeClr val="bg2">
                    <a:lumMod val="50000"/>
                  </a:schemeClr>
                </a:solidFill>
                <a:latin typeface="Centaur" pitchFamily="18" charset="0"/>
                <a:cs typeface="Alomarmotasl" pitchFamily="2" charset="-78"/>
              </a:rPr>
              <a:t>منتديات عفراء التعليمية </a:t>
            </a:r>
          </a:p>
          <a:p>
            <a:pPr algn="ctr"/>
            <a:endParaRPr lang="ar-SA" sz="7200" b="1" dirty="0" smtClean="0">
              <a:solidFill>
                <a:schemeClr val="bg2">
                  <a:lumMod val="50000"/>
                </a:schemeClr>
              </a:solidFill>
              <a:latin typeface="Centaur" pitchFamily="18" charset="0"/>
              <a:cs typeface="Alomarmotasl" pitchFamily="2" charset="-78"/>
            </a:endParaRPr>
          </a:p>
          <a:p>
            <a:pPr algn="ctr"/>
            <a:r>
              <a:rPr lang="ar-SA" sz="7200" b="1" dirty="0" smtClean="0">
                <a:solidFill>
                  <a:schemeClr val="bg2">
                    <a:lumMod val="50000"/>
                  </a:schemeClr>
                </a:solidFill>
                <a:latin typeface="Centaur" pitchFamily="18" charset="0"/>
                <a:cs typeface="Alomarmotasl" pitchFamily="2" charset="-78"/>
              </a:rPr>
              <a:t>أ / شروق الشمس</a:t>
            </a:r>
            <a:endParaRPr lang="ar-SA" sz="7200" b="1" dirty="0">
              <a:solidFill>
                <a:schemeClr val="bg2">
                  <a:lumMod val="50000"/>
                </a:schemeClr>
              </a:solidFill>
              <a:latin typeface="Centaur" pitchFamily="18" charset="0"/>
              <a:cs typeface="Alomarmotasl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yousif\Desktop\متاهات بدون اهداف\normal_colorionslabyrinthemaze-1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500042"/>
            <a:ext cx="5400700" cy="5786478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357158" y="571480"/>
            <a:ext cx="135732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ذ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  <p:pic>
        <p:nvPicPr>
          <p:cNvPr id="3074" name="Picture 2" descr="D:\كليب آرت\ذئاب\a28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500570"/>
            <a:ext cx="1366837" cy="1833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yousif\Desktop\متاهات بدون اهداف\normal_colorionslabyrinthemaze-10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428604"/>
            <a:ext cx="5357850" cy="6000792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500034" y="357166"/>
            <a:ext cx="121444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ر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  <p:pic>
        <p:nvPicPr>
          <p:cNvPr id="2050" name="Picture 2" descr="D:\كليب آرت\طعام و شراب 2\FOOD16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4643446"/>
            <a:ext cx="1933053" cy="16954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yousif\Desktop\متاهات بدون اهداف\normal_colorionslabyrinthemaze-8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428604"/>
            <a:ext cx="5257825" cy="6000792"/>
          </a:xfrm>
          <a:prstGeom prst="rect">
            <a:avLst/>
          </a:prstGeom>
          <a:noFill/>
        </p:spPr>
      </p:pic>
      <p:pic>
        <p:nvPicPr>
          <p:cNvPr id="15363" name="Picture 3" descr="D:\كليب آرت\Downloads\مجلد جديد (2)\007_6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357694"/>
            <a:ext cx="1890716" cy="214314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42910" y="214290"/>
            <a:ext cx="92869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ز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yousif\Desktop\متاهات بدون اهداف\normal_colorionslabyrinthemaze-1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71480"/>
            <a:ext cx="5472138" cy="5857916"/>
          </a:xfrm>
          <a:prstGeom prst="rect">
            <a:avLst/>
          </a:prstGeom>
          <a:noFill/>
        </p:spPr>
      </p:pic>
      <p:pic>
        <p:nvPicPr>
          <p:cNvPr id="6147" name="Picture 3" descr="D:\كليب آرت\حيوانات\animal_07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929454" y="4929198"/>
            <a:ext cx="1857388" cy="1571636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428596" y="357166"/>
            <a:ext cx="1214446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88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س</a:t>
            </a:r>
            <a:endParaRPr lang="ar-SA" sz="88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yousif\Desktop\متاهات بدون اهداف\normal_colorionslabyrinthemaze-8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71480"/>
            <a:ext cx="5472138" cy="5857916"/>
          </a:xfrm>
          <a:prstGeom prst="rect">
            <a:avLst/>
          </a:prstGeom>
          <a:noFill/>
        </p:spPr>
      </p:pic>
      <p:pic>
        <p:nvPicPr>
          <p:cNvPr id="14339" name="Picture 3" descr="D:\كليب آرت\Downloads\مجلد جديد (2)\001_6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120949">
            <a:off x="7005932" y="4738819"/>
            <a:ext cx="1725480" cy="1900413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428596" y="285728"/>
            <a:ext cx="121444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ش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yousif\Desktop\قف\normal_colorionslabyrinthemaze-10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28604"/>
            <a:ext cx="5429288" cy="5929354"/>
          </a:xfrm>
          <a:prstGeom prst="rect">
            <a:avLst/>
          </a:prstGeom>
          <a:noFill/>
        </p:spPr>
      </p:pic>
      <p:pic>
        <p:nvPicPr>
          <p:cNvPr id="4098" name="Picture 2" descr="D:\كليب آرت\الدراسة\komono_0095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214818"/>
            <a:ext cx="1347786" cy="2195511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71472" y="357166"/>
            <a:ext cx="135732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ص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yousif\Desktop\متاهات بدون اهداف\normal_colorionslabyrinthemaze-9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00042"/>
            <a:ext cx="5286412" cy="5786478"/>
          </a:xfrm>
          <a:prstGeom prst="rect">
            <a:avLst/>
          </a:prstGeom>
          <a:noFill/>
        </p:spPr>
      </p:pic>
      <p:pic>
        <p:nvPicPr>
          <p:cNvPr id="19459" name="Picture 3" descr="D:\كليب آرت\حيوانات 5\003_58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5000636"/>
            <a:ext cx="1700222" cy="1357322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42910" y="214290"/>
            <a:ext cx="12858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ض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yousif\Desktop\متاهات بدون اهداف\normal_colorionslabyrinthemaze-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71480"/>
            <a:ext cx="5472138" cy="5643602"/>
          </a:xfrm>
          <a:prstGeom prst="rect">
            <a:avLst/>
          </a:prstGeom>
          <a:noFill/>
        </p:spPr>
      </p:pic>
      <p:pic>
        <p:nvPicPr>
          <p:cNvPr id="3075" name="Picture 3" descr="D:\كليب آرت\حيوانات\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643446"/>
            <a:ext cx="1928826" cy="1857388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357158" y="214290"/>
            <a:ext cx="107157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8800" b="1" dirty="0" smtClean="0">
                <a:solidFill>
                  <a:schemeClr val="accent1">
                    <a:lumMod val="75000"/>
                  </a:schemeClr>
                </a:solidFill>
                <a:cs typeface="Akhbar MT" pitchFamily="2" charset="-78"/>
              </a:rPr>
              <a:t>ع</a:t>
            </a:r>
            <a:endParaRPr lang="ar-SA" sz="8800" b="1" dirty="0">
              <a:solidFill>
                <a:schemeClr val="accent1">
                  <a:lumMod val="75000"/>
                </a:schemeClr>
              </a:solidFill>
              <a:cs typeface="Akhbar MT" pitchFamily="2" charset="-7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yousif\Desktop\متاهات بدون اهداف\normal_colorionslabyrinthemaze-9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714356"/>
            <a:ext cx="5214974" cy="5715040"/>
          </a:xfrm>
          <a:prstGeom prst="rect">
            <a:avLst/>
          </a:prstGeom>
          <a:noFill/>
        </p:spPr>
      </p:pic>
      <p:pic>
        <p:nvPicPr>
          <p:cNvPr id="20483" name="Picture 3" descr="D:\كليب آرت\حيوانات 5\004_18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500570"/>
            <a:ext cx="1774137" cy="1919293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714348" y="285728"/>
            <a:ext cx="121444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غ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yousif\Desktop\متاهات بدون اهداف\normal_colorionslabyrinthemaze-7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71480"/>
            <a:ext cx="5543576" cy="5715040"/>
          </a:xfrm>
          <a:prstGeom prst="rect">
            <a:avLst/>
          </a:prstGeom>
          <a:noFill/>
        </p:spPr>
      </p:pic>
      <p:pic>
        <p:nvPicPr>
          <p:cNvPr id="9219" name="Picture 3" descr="D:\كليب آرت\حيوانات\Papillon_0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929198"/>
            <a:ext cx="1438275" cy="139065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00034" y="357166"/>
            <a:ext cx="121444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ف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571472" y="357166"/>
            <a:ext cx="92869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>
                <a:solidFill>
                  <a:schemeClr val="accent1">
                    <a:lumMod val="75000"/>
                  </a:schemeClr>
                </a:solidFill>
                <a:cs typeface="Akhbar MT" pitchFamily="2" charset="-78"/>
              </a:rPr>
              <a:t>أ</a:t>
            </a:r>
          </a:p>
        </p:txBody>
      </p:sp>
      <p:pic>
        <p:nvPicPr>
          <p:cNvPr id="1027" name="Picture 3" descr="C:\Documents and Settings\yousif\Desktop\متاهات بدون اهداف\normal_colorionslabyrinthemaze-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00042"/>
            <a:ext cx="5643602" cy="5900766"/>
          </a:xfrm>
          <a:prstGeom prst="rect">
            <a:avLst/>
          </a:prstGeom>
          <a:noFill/>
        </p:spPr>
      </p:pic>
      <p:pic>
        <p:nvPicPr>
          <p:cNvPr id="1028" name="Picture 4" descr="D:\كليب آرت\Downloads\مجلد جديد (2)\001_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92" y="4786322"/>
            <a:ext cx="1834996" cy="1662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yousif\Desktop\متاهات بدون اهداف\normal_colorionslabyrinthemaze-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642918"/>
            <a:ext cx="5400700" cy="5643602"/>
          </a:xfrm>
          <a:prstGeom prst="rect">
            <a:avLst/>
          </a:prstGeom>
          <a:noFill/>
        </p:spPr>
      </p:pic>
      <p:pic>
        <p:nvPicPr>
          <p:cNvPr id="5123" name="Picture 3" descr="D:\كليب آرت\حيوانات\a70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5072074"/>
            <a:ext cx="1743076" cy="1214446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428596" y="357166"/>
            <a:ext cx="121444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ق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yousif\Desktop\متاهات بدون اهداف\normal_colorionslabyrinthemaze-9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642918"/>
            <a:ext cx="5400700" cy="5715040"/>
          </a:xfrm>
          <a:prstGeom prst="rect">
            <a:avLst/>
          </a:prstGeom>
          <a:noFill/>
        </p:spPr>
      </p:pic>
      <p:pic>
        <p:nvPicPr>
          <p:cNvPr id="21507" name="Picture 3" descr="D:\كليب آرت\حيوانات 5\ANIM4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92" y="4357694"/>
            <a:ext cx="1648809" cy="2000264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785786" y="357166"/>
            <a:ext cx="114300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ط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yousif\Desktop\متاهات بدون اهداف\normal_colorionslabyrinthemaze-9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71480"/>
            <a:ext cx="5572164" cy="5643602"/>
          </a:xfrm>
          <a:prstGeom prst="rect">
            <a:avLst/>
          </a:prstGeom>
          <a:noFill/>
        </p:spPr>
      </p:pic>
      <p:pic>
        <p:nvPicPr>
          <p:cNvPr id="23555" name="Picture 3" descr="D:\كليب آرت\الدراسة\komono_0086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5000636"/>
            <a:ext cx="1550990" cy="1266367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285720" y="428604"/>
            <a:ext cx="142876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ظ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yousif\Desktop\متاهات بدون اهداف\normal_colorionslabyrinthemaze-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642918"/>
            <a:ext cx="5400700" cy="5715040"/>
          </a:xfrm>
          <a:prstGeom prst="rect">
            <a:avLst/>
          </a:prstGeom>
          <a:noFill/>
        </p:spPr>
      </p:pic>
      <p:pic>
        <p:nvPicPr>
          <p:cNvPr id="4099" name="Picture 3" descr="D:\كليب آرت\حيوانات\a12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543234"/>
            <a:ext cx="1662902" cy="1886162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714348" y="500042"/>
            <a:ext cx="1000132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88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ك</a:t>
            </a:r>
            <a:endParaRPr lang="ar-SA" sz="88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yousif\Desktop\متاهات بدون اهداف\normal_colorionslabyrinthemaze-10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00042"/>
            <a:ext cx="5286412" cy="5857916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857224" y="357166"/>
            <a:ext cx="100013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ل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  <p:pic>
        <p:nvPicPr>
          <p:cNvPr id="1026" name="Picture 2" descr="D:\كليب آرت\طعام و شراب 2\447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29454" y="5143512"/>
            <a:ext cx="1855088" cy="12525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yousif\Desktop\متاهات بدون اهداف\normal_colorionslabyrinthemaze-8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642918"/>
            <a:ext cx="5500726" cy="5786478"/>
          </a:xfrm>
          <a:prstGeom prst="rect">
            <a:avLst/>
          </a:prstGeom>
          <a:noFill/>
        </p:spPr>
      </p:pic>
      <p:pic>
        <p:nvPicPr>
          <p:cNvPr id="17411" name="Picture 3" descr="D:\كليب آرت\ادوات\outils1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4643446"/>
            <a:ext cx="1276350" cy="1724025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785786" y="357166"/>
            <a:ext cx="85725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م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yousif\Desktop\متاهات بدون اهداف\normal_colorionslabyrinthemaze-6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642918"/>
            <a:ext cx="5186386" cy="5715040"/>
          </a:xfrm>
          <a:prstGeom prst="rect">
            <a:avLst/>
          </a:prstGeom>
          <a:noFill/>
        </p:spPr>
      </p:pic>
      <p:pic>
        <p:nvPicPr>
          <p:cNvPr id="7171" name="Picture 3" descr="D:\كليب آرت\حيوانات\LEOPAR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40" y="4714884"/>
            <a:ext cx="2071702" cy="1690687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285720" y="428604"/>
            <a:ext cx="135732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ن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yousif\Desktop\متاهات بدون اهداف\normal_colorionslabyrinthemaze-9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71480"/>
            <a:ext cx="5357850" cy="5786478"/>
          </a:xfrm>
          <a:prstGeom prst="rect">
            <a:avLst/>
          </a:prstGeom>
          <a:noFill/>
        </p:spPr>
      </p:pic>
      <p:pic>
        <p:nvPicPr>
          <p:cNvPr id="22531" name="Picture 3" descr="D:\كليب آرت\حيوانات 5\ANIM5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68" y="4357694"/>
            <a:ext cx="1501231" cy="2081198"/>
          </a:xfrm>
          <a:prstGeom prst="rect">
            <a:avLst/>
          </a:prstGeom>
          <a:noFill/>
        </p:spPr>
      </p:pic>
      <p:sp>
        <p:nvSpPr>
          <p:cNvPr id="8" name="مستطيل 7"/>
          <p:cNvSpPr/>
          <p:nvPr/>
        </p:nvSpPr>
        <p:spPr>
          <a:xfrm>
            <a:off x="642910" y="428604"/>
            <a:ext cx="9286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ه</a:t>
            </a:r>
            <a:endParaRPr lang="ar-SA" sz="9600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yousif\Desktop\متاهات بدون اهداف\normal_colorionslabyrinthemaze-9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71480"/>
            <a:ext cx="5286412" cy="5715040"/>
          </a:xfrm>
          <a:prstGeom prst="rect">
            <a:avLst/>
          </a:prstGeom>
          <a:noFill/>
        </p:spPr>
      </p:pic>
      <p:pic>
        <p:nvPicPr>
          <p:cNvPr id="24579" name="Picture 3" descr="D:\كليب آرت\ورد\plants_0120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572008"/>
            <a:ext cx="1546224" cy="1813262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714348" y="285728"/>
            <a:ext cx="114300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و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yousif\Desktop\متاهات بدون اهداف\normal_colorionslabyrinthemaze-9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71480"/>
            <a:ext cx="5572164" cy="571504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00034" y="357166"/>
            <a:ext cx="135732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ي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  <p:pic>
        <p:nvPicPr>
          <p:cNvPr id="1026" name="Picture 2" descr="http://tbn0.google.com/images?q=tbn:3zOWyxuWKCx7QM:http://instruct.uwo.ca/health-sciences/222/Lab5/Lab5_Images/Fig6_palm_of_hand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4786322"/>
            <a:ext cx="1571636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yousif\Desktop\متاهات بدون اهداف\normal_colorionslabyrinthemaze-6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71480"/>
            <a:ext cx="5214973" cy="5857916"/>
          </a:xfrm>
          <a:prstGeom prst="rect">
            <a:avLst/>
          </a:prstGeom>
          <a:noFill/>
        </p:spPr>
      </p:pic>
      <p:pic>
        <p:nvPicPr>
          <p:cNvPr id="8195" name="Picture 3" descr="D:\كليب آرت\حيوانات\Oiseau-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572008"/>
            <a:ext cx="1603054" cy="1804993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357158" y="357166"/>
            <a:ext cx="135732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ب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yousif\Desktop\متاهات بدون اهداف\normal_colorionslabyrinthemaze-7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642918"/>
            <a:ext cx="5214973" cy="5786478"/>
          </a:xfrm>
          <a:prstGeom prst="rect">
            <a:avLst/>
          </a:prstGeom>
          <a:noFill/>
        </p:spPr>
      </p:pic>
      <p:pic>
        <p:nvPicPr>
          <p:cNvPr id="11267" name="Picture 3" descr="D:\كليب آرت\تمساح\a39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3982" y="4857760"/>
            <a:ext cx="2222860" cy="1557342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428596" y="428604"/>
            <a:ext cx="114300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ت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yousif\Desktop\متاهات بدون اهداف\normal_colorionslabyrinthemaze-7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714356"/>
            <a:ext cx="5329262" cy="5786478"/>
          </a:xfrm>
          <a:prstGeom prst="rect">
            <a:avLst/>
          </a:prstGeom>
          <a:noFill/>
        </p:spPr>
      </p:pic>
      <p:pic>
        <p:nvPicPr>
          <p:cNvPr id="10243" name="Picture 3" descr="D:\كليب آرت\ثعبان\a41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5930" y="4572008"/>
            <a:ext cx="2062319" cy="1838322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428596" y="357166"/>
            <a:ext cx="142876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ث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yousif\Desktop\متاهات بدون اهداف\normal_colorionslabyrinthemaze-7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642918"/>
            <a:ext cx="5286412" cy="5857916"/>
          </a:xfrm>
          <a:prstGeom prst="rect">
            <a:avLst/>
          </a:prstGeom>
          <a:noFill/>
        </p:spPr>
      </p:pic>
      <p:pic>
        <p:nvPicPr>
          <p:cNvPr id="12291" name="Picture 3" descr="D:\كليب آرت\Downloads\مجلد جديد (2)\001_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4572008"/>
            <a:ext cx="1815433" cy="187484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71472" y="142852"/>
            <a:ext cx="12858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ج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yousif\Desktop\متاهات بدون اهداف\normal_colorionslabyrinthemaze-8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428604"/>
            <a:ext cx="5329262" cy="6000792"/>
          </a:xfrm>
          <a:prstGeom prst="rect">
            <a:avLst/>
          </a:prstGeom>
          <a:noFill/>
        </p:spPr>
      </p:pic>
      <p:pic>
        <p:nvPicPr>
          <p:cNvPr id="16387" name="Picture 3" descr="D:\كليب آرت\Downloads\مجلد جديد (2)\015_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929198"/>
            <a:ext cx="1928822" cy="1543058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42910" y="0"/>
            <a:ext cx="107157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ح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yousif\Desktop\متاهات بدون اهداف\normal_colorionslabyrinthemaze-8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71480"/>
            <a:ext cx="5357849" cy="5786478"/>
          </a:xfrm>
          <a:prstGeom prst="rect">
            <a:avLst/>
          </a:prstGeom>
          <a:noFill/>
        </p:spPr>
      </p:pic>
      <p:pic>
        <p:nvPicPr>
          <p:cNvPr id="13315" name="Picture 3" descr="D:\كليب آرت\Downloads\مجلد جديد (2)\001_2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5500702"/>
            <a:ext cx="1934894" cy="905031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285720" y="214290"/>
            <a:ext cx="135732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خ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yousif\Desktop\متاهات بدون اهداف\normal_colorionslabyrinthemaze-8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714356"/>
            <a:ext cx="5286412" cy="5572164"/>
          </a:xfrm>
          <a:prstGeom prst="rect">
            <a:avLst/>
          </a:prstGeom>
          <a:noFill/>
        </p:spPr>
      </p:pic>
      <p:pic>
        <p:nvPicPr>
          <p:cNvPr id="18435" name="Picture 3" descr="D:\كليب آرت\حيوانات1\BIRCR07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68" y="4786322"/>
            <a:ext cx="1500198" cy="165529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714348" y="214290"/>
            <a:ext cx="107157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accent1">
                    <a:lumMod val="75000"/>
                  </a:schemeClr>
                </a:solidFill>
                <a:cs typeface="ABO SLMAN Alomar النسخ4" pitchFamily="2" charset="-78"/>
              </a:rPr>
              <a:t>د</a:t>
            </a:r>
            <a:endParaRPr lang="ar-SA" sz="9600" b="1" dirty="0">
              <a:solidFill>
                <a:schemeClr val="accent1">
                  <a:lumMod val="75000"/>
                </a:schemeClr>
              </a:solidFill>
              <a:cs typeface="ABO SLMAN Alomar النسخ4" pitchFamily="2" charset="-78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اجهة">
  <a:themeElements>
    <a:clrScheme name="واف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واجهة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110</TotalTime>
  <Words>38</Words>
  <Application>Microsoft Office PowerPoint</Application>
  <PresentationFormat>عرض على الشاشة (3:4)‏</PresentationFormat>
  <Paragraphs>33</Paragraphs>
  <Slides>29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29</vt:i4>
      </vt:variant>
    </vt:vector>
  </HeadingPairs>
  <TitlesOfParts>
    <vt:vector size="30" baseType="lpstr">
      <vt:lpstr>واجهة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nouf</dc:creator>
  <cp:lastModifiedBy>nouf</cp:lastModifiedBy>
  <cp:revision>13</cp:revision>
  <dcterms:created xsi:type="dcterms:W3CDTF">2008-09-28T19:43:17Z</dcterms:created>
  <dcterms:modified xsi:type="dcterms:W3CDTF">2008-09-29T01:48:50Z</dcterms:modified>
  <cp:contentStatus>نهائي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