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48" r:id="rId2"/>
    <p:sldMasterId id="2147483960" r:id="rId3"/>
  </p:sldMasterIdLst>
  <p:notesMasterIdLst>
    <p:notesMasterId r:id="rId10"/>
  </p:notesMasterIdLst>
  <p:sldIdLst>
    <p:sldId id="263" r:id="rId4"/>
    <p:sldId id="276" r:id="rId5"/>
    <p:sldId id="271" r:id="rId6"/>
    <p:sldId id="277" r:id="rId7"/>
    <p:sldId id="281" r:id="rId8"/>
    <p:sldId id="274" r:id="rId9"/>
  </p:sldIdLst>
  <p:sldSz cx="9144000" cy="6858000" type="screen4x3"/>
  <p:notesSz cx="6858000" cy="9144000"/>
  <p:custDataLst>
    <p:tags r:id="rId1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66FFFF"/>
    <a:srgbClr val="00FF00"/>
    <a:srgbClr val="008080"/>
    <a:srgbClr val="FF9900"/>
    <a:srgbClr val="FF0000"/>
    <a:srgbClr val="800000"/>
    <a:srgbClr val="FF33CC"/>
    <a:srgbClr val="FF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E0B83-1644-4CD3-9783-5676024609BB}" type="datetimeFigureOut">
              <a:rPr lang="fr-FR" smtClean="0"/>
              <a:t>02/02/2019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A3555-359B-4DD5-88FF-D564919A57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6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3555-359B-4DD5-88FF-D564919A57B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48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4CE-F495-4B93-B1A2-1213CC5A6606}" type="datetimeFigureOut">
              <a:rPr lang="fr-FR" smtClean="0"/>
              <a:t>02/02/2019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EEE4-9CE5-4398-99E2-DFE06C669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40891"/>
      </p:ext>
    </p:extLst>
  </p:cSld>
  <p:clrMapOvr>
    <a:masterClrMapping/>
  </p:clrMapOvr>
  <p:transition spd="slow" advTm="10000"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4CE-F495-4B93-B1A2-1213CC5A6606}" type="datetimeFigureOut">
              <a:rPr lang="fr-FR" smtClean="0"/>
              <a:t>02/02/2019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EEE4-9CE5-4398-99E2-DFE06C669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148839"/>
      </p:ext>
    </p:extLst>
  </p:cSld>
  <p:clrMapOvr>
    <a:masterClrMapping/>
  </p:clrMapOvr>
  <p:transition spd="slow" advTm="10000"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4CE-F495-4B93-B1A2-1213CC5A6606}" type="datetimeFigureOut">
              <a:rPr lang="fr-FR" smtClean="0"/>
              <a:t>02/02/2019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EEE4-9CE5-4398-99E2-DFE06C669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72850"/>
      </p:ext>
    </p:extLst>
  </p:cSld>
  <p:clrMapOvr>
    <a:masterClrMapping/>
  </p:clrMapOvr>
  <p:transition spd="slow" advTm="10000">
    <p:wipe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1ED4-C666-416F-9A0A-B8DCC205D78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574-942F-4C07-90C2-076C022BFAC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2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1ED4-C666-416F-9A0A-B8DCC205D78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574-942F-4C07-90C2-076C022BFAC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57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1ED4-C666-416F-9A0A-B8DCC205D78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574-942F-4C07-90C2-076C022BFAC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5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1ED4-C666-416F-9A0A-B8DCC205D78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574-942F-4C07-90C2-076C022BFAC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76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1ED4-C666-416F-9A0A-B8DCC205D78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574-942F-4C07-90C2-076C022BFAC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0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1ED4-C666-416F-9A0A-B8DCC205D78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574-942F-4C07-90C2-076C022BFAC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13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1ED4-C666-416F-9A0A-B8DCC205D78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574-942F-4C07-90C2-076C022BFAC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8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1ED4-C666-416F-9A0A-B8DCC205D78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574-942F-4C07-90C2-076C022BFAC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0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4CE-F495-4B93-B1A2-1213CC5A6606}" type="datetimeFigureOut">
              <a:rPr lang="fr-FR" smtClean="0"/>
              <a:t>02/02/2019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EEE4-9CE5-4398-99E2-DFE06C669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019216"/>
      </p:ext>
    </p:extLst>
  </p:cSld>
  <p:clrMapOvr>
    <a:masterClrMapping/>
  </p:clrMapOvr>
  <p:transition spd="slow" advTm="10000">
    <p:wipe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1ED4-C666-416F-9A0A-B8DCC205D78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574-942F-4C07-90C2-076C022BFAC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93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1ED4-C666-416F-9A0A-B8DCC205D78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574-942F-4C07-90C2-076C022BFAC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41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1ED4-C666-416F-9A0A-B8DCC205D78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574-942F-4C07-90C2-076C022BFAC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99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5C04-7A3F-4B7A-8912-171CBA5480E9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E75-D727-4DA5-AFA4-C431B1BE4D42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0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5C04-7A3F-4B7A-8912-171CBA5480E9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E75-D727-4DA5-AFA4-C431B1BE4D42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6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5C04-7A3F-4B7A-8912-171CBA5480E9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E75-D727-4DA5-AFA4-C431B1BE4D42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8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5C04-7A3F-4B7A-8912-171CBA5480E9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E75-D727-4DA5-AFA4-C431B1BE4D42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5C04-7A3F-4B7A-8912-171CBA5480E9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E75-D727-4DA5-AFA4-C431B1BE4D42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1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5C04-7A3F-4B7A-8912-171CBA5480E9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E75-D727-4DA5-AFA4-C431B1BE4D42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3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5C04-7A3F-4B7A-8912-171CBA5480E9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E75-D727-4DA5-AFA4-C431B1BE4D42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5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4CE-F495-4B93-B1A2-1213CC5A6606}" type="datetimeFigureOut">
              <a:rPr lang="fr-FR" smtClean="0"/>
              <a:t>02/02/2019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EEE4-9CE5-4398-99E2-DFE06C669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753526"/>
      </p:ext>
    </p:extLst>
  </p:cSld>
  <p:clrMapOvr>
    <a:masterClrMapping/>
  </p:clrMapOvr>
  <p:transition spd="slow" advTm="10000">
    <p:wipe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5C04-7A3F-4B7A-8912-171CBA5480E9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E75-D727-4DA5-AFA4-C431B1BE4D42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7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5C04-7A3F-4B7A-8912-171CBA5480E9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E75-D727-4DA5-AFA4-C431B1BE4D42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5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5C04-7A3F-4B7A-8912-171CBA5480E9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E75-D727-4DA5-AFA4-C431B1BE4D42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9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5C04-7A3F-4B7A-8912-171CBA5480E9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E75-D727-4DA5-AFA4-C431B1BE4D42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40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4CE-F495-4B93-B1A2-1213CC5A6606}" type="datetimeFigureOut">
              <a:rPr lang="fr-FR" smtClean="0"/>
              <a:t>02/02/2019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EEE4-9CE5-4398-99E2-DFE06C669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519788"/>
      </p:ext>
    </p:extLst>
  </p:cSld>
  <p:clrMapOvr>
    <a:masterClrMapping/>
  </p:clrMapOvr>
  <p:transition spd="slow" advTm="10000"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4CE-F495-4B93-B1A2-1213CC5A6606}" type="datetimeFigureOut">
              <a:rPr lang="fr-FR" smtClean="0"/>
              <a:t>02/02/2019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EEE4-9CE5-4398-99E2-DFE06C669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800094"/>
      </p:ext>
    </p:extLst>
  </p:cSld>
  <p:clrMapOvr>
    <a:masterClrMapping/>
  </p:clrMapOvr>
  <p:transition spd="slow" advTm="10000"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4CE-F495-4B93-B1A2-1213CC5A6606}" type="datetimeFigureOut">
              <a:rPr lang="fr-FR" smtClean="0"/>
              <a:t>02/02/2019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EEE4-9CE5-4398-99E2-DFE06C669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445558"/>
      </p:ext>
    </p:extLst>
  </p:cSld>
  <p:clrMapOvr>
    <a:masterClrMapping/>
  </p:clrMapOvr>
  <p:transition spd="slow" advTm="10000"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4CE-F495-4B93-B1A2-1213CC5A6606}" type="datetimeFigureOut">
              <a:rPr lang="fr-FR" smtClean="0"/>
              <a:t>02/02/2019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EEE4-9CE5-4398-99E2-DFE06C669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396001"/>
      </p:ext>
    </p:extLst>
  </p:cSld>
  <p:clrMapOvr>
    <a:masterClrMapping/>
  </p:clrMapOvr>
  <p:transition spd="slow" advTm="10000"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4CE-F495-4B93-B1A2-1213CC5A6606}" type="datetimeFigureOut">
              <a:rPr lang="fr-FR" smtClean="0"/>
              <a:t>02/02/2019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EEE4-9CE5-4398-99E2-DFE06C669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133576"/>
      </p:ext>
    </p:extLst>
  </p:cSld>
  <p:clrMapOvr>
    <a:masterClrMapping/>
  </p:clrMapOvr>
  <p:transition spd="slow" advTm="10000"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4CE-F495-4B93-B1A2-1213CC5A6606}" type="datetimeFigureOut">
              <a:rPr lang="fr-FR" smtClean="0"/>
              <a:t>02/02/2019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EEE4-9CE5-4398-99E2-DFE06C669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064759"/>
      </p:ext>
    </p:extLst>
  </p:cSld>
  <p:clrMapOvr>
    <a:masterClrMapping/>
  </p:clrMapOvr>
  <p:transition spd="slow" advTm="10000"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E94CE-F495-4B93-B1A2-1213CC5A6606}" type="datetimeFigureOut">
              <a:rPr lang="fr-FR" smtClean="0"/>
              <a:t>02/02/2019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EEE4-9CE5-4398-99E2-DFE06C669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0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 advTm="10000">
    <p:wip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1ED4-C666-416F-9A0A-B8DCC205D78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7574-942F-4C07-90C2-076C022BFAC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2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6C5C04-7A3F-4B7A-8912-171CBA5480E9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02/02/2019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074E75-D727-4DA5-AFA4-C431B1BE4D42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5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ياسمين - عزي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9699" y="3284984"/>
            <a:ext cx="8208912" cy="221599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fr-FR" sz="7200" b="1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ar-T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  <a:cs typeface="Times New Roman"/>
              </a:rPr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273527" y="2492896"/>
            <a:ext cx="8396597" cy="267765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ar-TN" sz="80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ea typeface="Times New Roman"/>
                <a:cs typeface="Times New Roman"/>
              </a:rPr>
              <a:t>محفوظات</a:t>
            </a:r>
          </a:p>
          <a:p>
            <a:pPr lvl="0" algn="ctr"/>
            <a:r>
              <a:rPr lang="ar-TN" sz="80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ea typeface="Times New Roman"/>
                <a:cs typeface="Times New Roman"/>
              </a:rPr>
              <a:t> «تلْفَــاز و حـاسوب</a:t>
            </a:r>
            <a:r>
              <a:rPr lang="ar-TN" sz="88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66FFFF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ea typeface="Times New Roman"/>
                <a:cs typeface="Times New Roman"/>
              </a:rPr>
              <a:t>»</a:t>
            </a:r>
            <a:endParaRPr lang="fr-FR" sz="1600" dirty="0">
              <a:solidFill>
                <a:srgbClr val="66FFFF"/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801">
            <a:off x="6974427" y="6075560"/>
            <a:ext cx="199266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3" y="116632"/>
            <a:ext cx="7967663" cy="223224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à coins arrondis 4"/>
          <p:cNvSpPr/>
          <p:nvPr/>
        </p:nvSpPr>
        <p:spPr>
          <a:xfrm rot="20915557">
            <a:off x="242721" y="5008728"/>
            <a:ext cx="2907478" cy="1577325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باعتماد </a:t>
            </a:r>
          </a:p>
          <a:p>
            <a:pPr algn="ctr"/>
            <a:r>
              <a:rPr lang="ar-TN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المحو التّدريجي</a:t>
            </a:r>
            <a:endParaRPr lang="fr-FR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2901626"/>
      </p:ext>
    </p:extLst>
  </p:cSld>
  <p:clrMapOvr>
    <a:masterClrMapping/>
  </p:clrMapOvr>
  <p:transition spd="slow" advClick="0" advTm="3000">
    <p:randomBar dir="vert"/>
    <p:sndAc>
      <p:stSnd>
        <p:snd r:embed="rId5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t="28080" r="8030"/>
          <a:stretch/>
        </p:blipFill>
        <p:spPr bwMode="auto">
          <a:xfrm>
            <a:off x="1" y="1397781"/>
            <a:ext cx="9144000" cy="546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6" t="5455" r="5001" b="84463"/>
          <a:stretch/>
        </p:blipFill>
        <p:spPr bwMode="auto">
          <a:xfrm rot="1282832">
            <a:off x="6575026" y="540861"/>
            <a:ext cx="1953491" cy="69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t="3636" r="28031" b="79192"/>
          <a:stretch/>
        </p:blipFill>
        <p:spPr bwMode="auto">
          <a:xfrm rot="21095159">
            <a:off x="1467438" y="297752"/>
            <a:ext cx="4156364" cy="117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1521">
            <a:off x="4010867" y="6011469"/>
            <a:ext cx="16784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7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  <p:sndAc>
          <p:stSnd>
            <p:snd r:embed="rId2" name="chimes.wav"/>
          </p:stSnd>
        </p:sndAc>
      </p:transition>
    </mc:Choice>
    <mc:Fallback xmlns="">
      <p:transition spd="slow" advTm="10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37041" cy="688829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endParaRPr lang="ar-TN" sz="4800" b="1" kern="0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Times New Roman"/>
            </a:endParaRPr>
          </a:p>
          <a:p>
            <a:pPr algn="r">
              <a:defRPr/>
            </a:pPr>
            <a:endParaRPr lang="ar-TN" sz="4800" b="1" kern="0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Times New Roman"/>
            </a:endParaRPr>
          </a:p>
          <a:p>
            <a:pPr algn="r">
              <a:defRPr/>
            </a:pPr>
            <a:endParaRPr lang="ar-TN" sz="4800" b="1" kern="0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Times New Roman"/>
            </a:endParaRPr>
          </a:p>
          <a:p>
            <a:pPr algn="r">
              <a:defRPr/>
            </a:pPr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تِـلْفَازٌ يَحْوِي الْعَجَـــبْ    أَسْــرَارَ مَا هَـبَّ وَ دَبْ</a:t>
            </a:r>
          </a:p>
          <a:p>
            <a:pPr algn="r">
              <a:defRPr/>
            </a:pPr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إِنْ شَاقَنَا عَذْبُ الْغِنَاءْ    أَهْدَى لَنَا فَيْضَ الْطَّرَبْ </a:t>
            </a:r>
          </a:p>
          <a:p>
            <a:pPr algn="r">
              <a:defRPr/>
            </a:pPr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طَوْعُ الْبَنَانِ سَاحِـرِي     مَا أُمْلِي حَاسُوبِي كَتَبْ </a:t>
            </a:r>
          </a:p>
          <a:p>
            <a:pPr algn="r">
              <a:defRPr/>
            </a:pPr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إِنْ رُمْتَ شَرْخًا سَاقَهُ     نَصًّا بِلَفْـظِ مِنْ ذَهَــــبْ</a:t>
            </a:r>
          </a:p>
          <a:p>
            <a:pPr algn="r">
              <a:defRPr/>
            </a:pPr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نَلْهُو سَـوِيًّا سَاعَـــــةً     مَــرْحَى لِمَنْ مِنَّا غَـلَبْ </a:t>
            </a:r>
          </a:p>
          <a:p>
            <a:pPr algn="r">
              <a:defRPr/>
            </a:pPr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أُعْجُوبَةَ الْعِـــلْمِ غَـــدَا    بِالْبَيْتِ فِي أَرْقَى الرُّتَبْ </a:t>
            </a:r>
          </a:p>
          <a:p>
            <a:pPr algn="r">
              <a:defRPr/>
            </a:pPr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وَ الْمُتْعَـةُ مِنْ حَقِّـــــنَا    تَنْظِـيمُهَا أَمْرٌ وَجَـــــبْ  </a:t>
            </a:r>
          </a:p>
          <a:p>
            <a:pPr algn="r">
              <a:defRPr/>
            </a:pPr>
            <a:endParaRPr lang="ar-TN" sz="4800" b="1" kern="0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Times New Roman"/>
            </a:endParaRPr>
          </a:p>
          <a:p>
            <a:pPr algn="r">
              <a:defRPr/>
            </a:pPr>
            <a:endParaRPr lang="fr-FR" sz="4400" b="1" kern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1521">
            <a:off x="6921237" y="6089825"/>
            <a:ext cx="220027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1840" y="163248"/>
            <a:ext cx="3331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تِـلْفَازٌ وَ حَاسُوبٌ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78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1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9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50"/>
                            </p:stCondLst>
                            <p:childTnLst>
                              <p:par>
                                <p:cTn id="64" presetID="2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848" y="5272"/>
            <a:ext cx="9170289" cy="67943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r">
              <a:defRPr/>
            </a:pPr>
            <a:endParaRPr lang="ar-TN" sz="4800" b="1" kern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Times New Roman"/>
            </a:endParaRPr>
          </a:p>
          <a:p>
            <a:pPr lvl="0" algn="r">
              <a:defRPr/>
            </a:pPr>
            <a:endParaRPr lang="ar-TN" sz="4800" b="1" kern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Times New Roman"/>
            </a:endParaRPr>
          </a:p>
          <a:p>
            <a:pPr lvl="0" algn="r">
              <a:defRPr/>
            </a:pPr>
            <a:endParaRPr lang="ar-TN" sz="4800" b="1" kern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Times New Roman"/>
            </a:endParaRPr>
          </a:p>
          <a:p>
            <a:pPr lvl="0" algn="r">
              <a:defRPr/>
            </a:pPr>
            <a:r>
              <a:rPr lang="ar-TN" sz="4800" b="1" kern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 </a:t>
            </a:r>
            <a:endParaRPr lang="ar-TN" sz="4800" b="1" kern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Times New Roman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1521">
            <a:off x="7064483" y="6094206"/>
            <a:ext cx="1835909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00715" y="630604"/>
            <a:ext cx="4123245" cy="1015663"/>
          </a:xfrm>
          <a:prstGeom prst="rect">
            <a:avLst/>
          </a:prstGeom>
          <a:scene3d>
            <a:camera prst="orthographicFront"/>
            <a:lightRig rig="brightRoom" dir="t"/>
          </a:scene3d>
          <a:sp3d>
            <a:bevelT w="165100" prst="coolSlant"/>
          </a:sp3d>
        </p:spPr>
        <p:txBody>
          <a:bodyPr wrap="none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ar-TN" sz="6000" b="1" kern="0" cap="all" dirty="0" smtClean="0">
                <a:ln/>
                <a:solidFill>
                  <a:srgbClr val="CC33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Schoolbook"/>
                <a:cs typeface="Times New Roman"/>
              </a:rPr>
              <a:t>تِـلْفَازٌ وَ حَاسُوبٌ</a:t>
            </a:r>
            <a:endParaRPr lang="fr-FR" sz="2400" b="1" cap="all" dirty="0">
              <a:ln/>
              <a:solidFill>
                <a:srgbClr val="CC33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7396942" y="2467483"/>
            <a:ext cx="1747058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تِـلْفَاز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52805" y="2615375"/>
            <a:ext cx="3048503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يَحْوِي الْعَجَــبْ</a:t>
            </a:r>
            <a:endParaRPr lang="fr-FR" dirty="0">
              <a:solidFill>
                <a:prstClr val="black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818661" y="2682380"/>
            <a:ext cx="1744441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828556" y="2467483"/>
            <a:ext cx="2032473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 أَسْــرَارَ 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-150788" y="2255335"/>
            <a:ext cx="3184601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 </a:t>
            </a:r>
          </a:p>
          <a:p>
            <a:pPr lvl="0" algn="r">
              <a:defRPr/>
            </a:pPr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مَا هَـبَّ وَ </a:t>
            </a:r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دَبْ</a:t>
            </a:r>
            <a:endParaRPr lang="ar-TN" sz="4800" b="1" kern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Times New Roman"/>
            </a:endParaRPr>
          </a:p>
          <a:p>
            <a:pPr algn="ctr"/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915132" y="4221088"/>
            <a:ext cx="152841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-360320" y="3501008"/>
            <a:ext cx="321798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فَيْضَ الْطَّرَبْ  </a:t>
            </a:r>
            <a:endParaRPr lang="ar-TN" sz="4800" b="1" kern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Times New Roman"/>
            </a:endParaRPr>
          </a:p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2498156" y="3425546"/>
            <a:ext cx="2320505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 </a:t>
            </a:r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أَهْدَى </a:t>
            </a:r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لَنَا</a:t>
            </a:r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 َ 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091011" y="4221088"/>
            <a:ext cx="1744441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4801873" y="3414398"/>
            <a:ext cx="2499505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عَذْبُ</a:t>
            </a:r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 </a:t>
            </a:r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الْغِنَاءْ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7037945" y="3373679"/>
            <a:ext cx="2016224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إِنْ </a:t>
            </a:r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شَاقَنَا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6561705" y="4191262"/>
            <a:ext cx="2433894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طَوْعُ الْبَنَانِ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4650875" y="4241102"/>
            <a:ext cx="1934427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سَاحِـرِي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2692798" y="4161437"/>
            <a:ext cx="1934427" cy="7797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مَا أُمْلِي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1077595" y="4254179"/>
            <a:ext cx="1934427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حَاسُوبِي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-172579" y="4313915"/>
            <a:ext cx="1744441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كَتَبْ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7" y="108853"/>
            <a:ext cx="2638425" cy="205916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88" y="-138921"/>
            <a:ext cx="2705100" cy="2296337"/>
          </a:xfrm>
          <a:prstGeom prst="rect">
            <a:avLst/>
          </a:prstGeom>
        </p:spPr>
      </p:pic>
      <p:sp>
        <p:nvSpPr>
          <p:cNvPr id="27" name="Rectangle à coins arrondis 26"/>
          <p:cNvSpPr/>
          <p:nvPr/>
        </p:nvSpPr>
        <p:spPr>
          <a:xfrm>
            <a:off x="7168104" y="5239728"/>
            <a:ext cx="1910334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إِنْ </a:t>
            </a:r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رُمْتَ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878979" y="5192159"/>
            <a:ext cx="1422399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شَرْحًا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4798796" y="5192159"/>
            <a:ext cx="1422399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سَاقَهُ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3396262" y="5192159"/>
            <a:ext cx="1422399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نَصًّا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2300823" y="5192159"/>
            <a:ext cx="1422399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بِلَفْـظِ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-15370" y="5239728"/>
            <a:ext cx="2627361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 مِنْ ذَهَــــبْ</a:t>
            </a:r>
          </a:p>
          <a:p>
            <a:pPr algn="ctr"/>
            <a:endParaRPr lang="fr-FR"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0" y="5599768"/>
            <a:ext cx="1396772" cy="10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6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7848" y="5272"/>
            <a:ext cx="9170289" cy="67943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r">
              <a:defRPr/>
            </a:pPr>
            <a:endParaRPr lang="ar-TN" sz="4800" b="1" kern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Times New Roman"/>
            </a:endParaRPr>
          </a:p>
          <a:p>
            <a:pPr lvl="0" algn="r">
              <a:defRPr/>
            </a:pPr>
            <a:endParaRPr lang="ar-TN" sz="4800" b="1" kern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Times New Roman"/>
            </a:endParaRPr>
          </a:p>
          <a:p>
            <a:pPr lvl="0" algn="r">
              <a:defRPr/>
            </a:pPr>
            <a:endParaRPr lang="ar-TN" sz="4800" b="1" kern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Times New Roman"/>
            </a:endParaRPr>
          </a:p>
          <a:p>
            <a:pPr lvl="0" algn="r">
              <a:defRPr/>
            </a:pPr>
            <a:r>
              <a:rPr lang="ar-TN" sz="4800" b="1" kern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 </a:t>
            </a:r>
            <a:endParaRPr lang="ar-TN" sz="4800" b="1" kern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/>
              <a:cs typeface="Times New Roman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1521">
            <a:off x="7025262" y="5821037"/>
            <a:ext cx="1835909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818661" y="2682380"/>
            <a:ext cx="1744441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915132" y="4221088"/>
            <a:ext cx="152841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091011" y="4221088"/>
            <a:ext cx="1744441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6419927" y="383747"/>
            <a:ext cx="2817689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نَلْهُو سَـوِيًّا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4607575" y="438712"/>
            <a:ext cx="219686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سَاعَــــةً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2736381" y="407190"/>
            <a:ext cx="182337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مَــرْحَى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-756592" y="407190"/>
            <a:ext cx="1966767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غَـلَبْ 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1015194" y="407190"/>
            <a:ext cx="1966767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لِمَنْ مِنَّا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6054321" y="1554757"/>
            <a:ext cx="3183295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أُعْجُوبَةَ الْعِـــلْمِ</a:t>
            </a:r>
            <a:endParaRPr lang="fr-FR" dirty="0"/>
          </a:p>
        </p:txBody>
      </p:sp>
      <p:sp>
        <p:nvSpPr>
          <p:cNvPr id="41" name="Rectangle à coins arrondis 40"/>
          <p:cNvSpPr/>
          <p:nvPr/>
        </p:nvSpPr>
        <p:spPr>
          <a:xfrm>
            <a:off x="4579201" y="1554757"/>
            <a:ext cx="182337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غَـــدَا</a:t>
            </a:r>
            <a:endParaRPr lang="fr-FR" dirty="0"/>
          </a:p>
        </p:txBody>
      </p:sp>
      <p:sp>
        <p:nvSpPr>
          <p:cNvPr id="42" name="Rectangle à coins arrondis 41"/>
          <p:cNvSpPr/>
          <p:nvPr/>
        </p:nvSpPr>
        <p:spPr>
          <a:xfrm>
            <a:off x="3014313" y="1521824"/>
            <a:ext cx="182337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بِالْبَيْتِ</a:t>
            </a:r>
            <a:endParaRPr lang="fr-FR" dirty="0"/>
          </a:p>
        </p:txBody>
      </p:sp>
      <p:sp>
        <p:nvSpPr>
          <p:cNvPr id="43" name="Rectangle à coins arrondis 42"/>
          <p:cNvSpPr/>
          <p:nvPr/>
        </p:nvSpPr>
        <p:spPr>
          <a:xfrm>
            <a:off x="1430021" y="1503405"/>
            <a:ext cx="2027054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فِي أَرْقَى</a:t>
            </a:r>
            <a:endParaRPr lang="fr-FR" dirty="0"/>
          </a:p>
        </p:txBody>
      </p:sp>
      <p:sp>
        <p:nvSpPr>
          <p:cNvPr id="44" name="Rectangle à coins arrondis 43"/>
          <p:cNvSpPr/>
          <p:nvPr/>
        </p:nvSpPr>
        <p:spPr>
          <a:xfrm>
            <a:off x="-491111" y="1559285"/>
            <a:ext cx="1966767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الرُّتَبْ</a:t>
            </a:r>
          </a:p>
        </p:txBody>
      </p:sp>
      <p:sp>
        <p:nvSpPr>
          <p:cNvPr id="45" name="Rectangle à coins arrondis 44"/>
          <p:cNvSpPr/>
          <p:nvPr/>
        </p:nvSpPr>
        <p:spPr>
          <a:xfrm>
            <a:off x="7040756" y="2492896"/>
            <a:ext cx="219686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وَ الْمُتْعَـةُ</a:t>
            </a:r>
            <a:endParaRPr lang="fr-FR" dirty="0"/>
          </a:p>
        </p:txBody>
      </p:sp>
      <p:sp>
        <p:nvSpPr>
          <p:cNvPr id="46" name="Rectangle à coins arrondis 45"/>
          <p:cNvSpPr/>
          <p:nvPr/>
        </p:nvSpPr>
        <p:spPr>
          <a:xfrm>
            <a:off x="4757839" y="2567321"/>
            <a:ext cx="269222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مِنْ حَقِّـــــنَا</a:t>
            </a:r>
            <a:endParaRPr lang="fr-FR" dirty="0"/>
          </a:p>
        </p:txBody>
      </p:sp>
      <p:sp>
        <p:nvSpPr>
          <p:cNvPr id="47" name="Rectangle à coins arrondis 46"/>
          <p:cNvSpPr/>
          <p:nvPr/>
        </p:nvSpPr>
        <p:spPr>
          <a:xfrm>
            <a:off x="2810629" y="2586293"/>
            <a:ext cx="2027054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تَنْظِـيمُهَا</a:t>
            </a:r>
            <a:endParaRPr lang="fr-FR" dirty="0"/>
          </a:p>
        </p:txBody>
      </p:sp>
      <p:sp>
        <p:nvSpPr>
          <p:cNvPr id="48" name="Rectangle à coins arrondis 47"/>
          <p:cNvSpPr/>
          <p:nvPr/>
        </p:nvSpPr>
        <p:spPr>
          <a:xfrm>
            <a:off x="229743" y="2567321"/>
            <a:ext cx="278457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4800" b="1" kern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/>
                <a:cs typeface="Times New Roman"/>
              </a:rPr>
              <a:t>أَمْرٌ وَجَـــــبْ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985" y="3527375"/>
            <a:ext cx="2727300" cy="210750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89" y="3527375"/>
            <a:ext cx="1218700" cy="116034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4" y="4063255"/>
            <a:ext cx="2333625" cy="1571625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9" y="5634881"/>
            <a:ext cx="1264767" cy="9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34" grpId="0"/>
      <p:bldP spid="35" grpId="0"/>
      <p:bldP spid="36" grpId="0"/>
      <p:bldP spid="38" grpId="0"/>
      <p:bldP spid="39" grpId="0"/>
      <p:bldP spid="37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84338"/>
            <a:ext cx="8151813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" y="-19512"/>
            <a:ext cx="9144000" cy="6858000"/>
          </a:xfrm>
          <a:prstGeom prst="rect">
            <a:avLst/>
          </a:prstGeom>
        </p:spPr>
      </p:pic>
      <p:pic>
        <p:nvPicPr>
          <p:cNvPr id="8197" name="Picture 5" descr="Lâimage contient peut-ÃªtreÂ : 1 person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8" b="31979"/>
          <a:stretch/>
        </p:blipFill>
        <p:spPr bwMode="auto">
          <a:xfrm>
            <a:off x="3851920" y="424140"/>
            <a:ext cx="5285006" cy="597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flipH="1">
            <a:off x="0" y="304274"/>
            <a:ext cx="55081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TN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B21061"/>
                </a:solidFill>
                <a:effectLst>
                  <a:glow rad="101600">
                    <a:srgbClr val="E40059">
                      <a:satMod val="175000"/>
                      <a:alpha val="40000"/>
                    </a:srgbClr>
                  </a:glow>
                </a:effectLst>
                <a:latin typeface="Constantia"/>
              </a:rPr>
              <a:t>شُكْرًا </a:t>
            </a:r>
          </a:p>
          <a:p>
            <a:pPr algn="ctr"/>
            <a:r>
              <a:rPr lang="ar-TN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B21061"/>
                </a:solidFill>
                <a:effectLst>
                  <a:glow rad="101600">
                    <a:srgbClr val="E40059">
                      <a:satMod val="175000"/>
                      <a:alpha val="40000"/>
                    </a:srgbClr>
                  </a:glow>
                </a:effectLst>
                <a:latin typeface="Constantia"/>
              </a:rPr>
              <a:t>عَلَى تَفَاعلِكُمْ </a:t>
            </a:r>
          </a:p>
          <a:p>
            <a:pPr algn="r"/>
            <a:r>
              <a:rPr lang="ar-TN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B21061"/>
                </a:solidFill>
                <a:effectLst>
                  <a:glow rad="101600">
                    <a:srgbClr val="E40059">
                      <a:satMod val="175000"/>
                      <a:alpha val="40000"/>
                    </a:srgbClr>
                  </a:glow>
                </a:effectLst>
                <a:latin typeface="Constantia"/>
              </a:rPr>
              <a:t> وَ اِنْتِبَاهِكُمْ .</a:t>
            </a:r>
            <a:endParaRPr lang="fr-FR" sz="8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B21061"/>
              </a:solidFill>
              <a:effectLst>
                <a:glow rad="101600">
                  <a:srgbClr val="E40059">
                    <a:satMod val="175000"/>
                    <a:alpha val="40000"/>
                  </a:srgbClr>
                </a:glow>
              </a:effectLst>
              <a:latin typeface="Constanti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79" y="5558406"/>
            <a:ext cx="1656011" cy="102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Bouton d'action : Accueil 10">
            <a:hlinkClick r:id="" action="ppaction://hlinkshowjump?jump=firstslide" highlightClick="1"/>
          </p:cNvPr>
          <p:cNvSpPr/>
          <p:nvPr/>
        </p:nvSpPr>
        <p:spPr>
          <a:xfrm>
            <a:off x="278365" y="5877271"/>
            <a:ext cx="648072" cy="756467"/>
          </a:xfrm>
          <a:prstGeom prst="actionButtonHom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-791376" y="3905260"/>
            <a:ext cx="977494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TN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E40059">
                      <a:satMod val="175000"/>
                      <a:alpha val="40000"/>
                    </a:srgbClr>
                  </a:glow>
                </a:effectLst>
                <a:latin typeface="Constantia"/>
              </a:rPr>
              <a:t>أَبطالي بالسّنة الثّانية 2أ</a:t>
            </a:r>
            <a:r>
              <a:rPr lang="ar-TN" sz="1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B21061"/>
                </a:solidFill>
                <a:effectLst>
                  <a:glow rad="101600">
                    <a:srgbClr val="E40059">
                      <a:satMod val="175000"/>
                      <a:alpha val="40000"/>
                    </a:srgbClr>
                  </a:glow>
                </a:effectLst>
                <a:latin typeface="Constantia"/>
              </a:rPr>
              <a:t>.</a:t>
            </a:r>
            <a:endParaRPr lang="fr-FR" sz="19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B21061"/>
              </a:solidFill>
              <a:effectLst>
                <a:glow rad="101600">
                  <a:srgbClr val="E40059">
                    <a:satMod val="175000"/>
                    <a:alpha val="40000"/>
                  </a:srgbClr>
                </a:glo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18627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8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e57bf9048be546c0598355d8716d2d8c4964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1492</TotalTime>
  <Words>141</Words>
  <Application>Microsoft Office PowerPoint</Application>
  <PresentationFormat>Affichage à l'écran (4:3)</PresentationFormat>
  <Paragraphs>65</Paragraphs>
  <Slides>6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Thème Office</vt:lpstr>
      <vt:lpstr>2_Thème Office</vt:lpstr>
      <vt:lpstr>1_Sillage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MSF_Nabeul</dc:creator>
  <cp:lastModifiedBy>MSF_Nabeul</cp:lastModifiedBy>
  <cp:revision>166</cp:revision>
  <dcterms:created xsi:type="dcterms:W3CDTF">2018-11-28T13:19:15Z</dcterms:created>
  <dcterms:modified xsi:type="dcterms:W3CDTF">2019-02-02T20:14:29Z</dcterms:modified>
</cp:coreProperties>
</file>